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338" r:id="rId3"/>
    <p:sldId id="439" r:id="rId4"/>
    <p:sldId id="446" r:id="rId5"/>
    <p:sldId id="447" r:id="rId6"/>
    <p:sldId id="445" r:id="rId7"/>
    <p:sldId id="442" r:id="rId8"/>
    <p:sldId id="443" r:id="rId9"/>
    <p:sldId id="444" r:id="rId10"/>
    <p:sldId id="448" r:id="rId11"/>
    <p:sldId id="482" r:id="rId12"/>
    <p:sldId id="483" r:id="rId13"/>
    <p:sldId id="485" r:id="rId14"/>
    <p:sldId id="486" r:id="rId15"/>
    <p:sldId id="449" r:id="rId16"/>
    <p:sldId id="453" r:id="rId17"/>
    <p:sldId id="451" r:id="rId18"/>
    <p:sldId id="450" r:id="rId19"/>
    <p:sldId id="452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8" r:id="rId33"/>
    <p:sldId id="469" r:id="rId34"/>
    <p:sldId id="470" r:id="rId35"/>
    <p:sldId id="472" r:id="rId36"/>
    <p:sldId id="474" r:id="rId37"/>
    <p:sldId id="473" r:id="rId38"/>
    <p:sldId id="476" r:id="rId39"/>
    <p:sldId id="475" r:id="rId40"/>
    <p:sldId id="477" r:id="rId41"/>
    <p:sldId id="480" r:id="rId42"/>
    <p:sldId id="393" r:id="rId43"/>
    <p:sldId id="441" r:id="rId44"/>
    <p:sldId id="48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D1A5"/>
    <a:srgbClr val="EE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1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67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2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3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8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5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7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1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25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2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4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C516A68-55D2-F57E-11F6-2A5A1AD8FB78}"/>
              </a:ext>
            </a:extLst>
          </p:cNvPr>
          <p:cNvSpPr txBox="1"/>
          <p:nvPr/>
        </p:nvSpPr>
        <p:spPr>
          <a:xfrm>
            <a:off x="6741762" y="4712426"/>
            <a:ext cx="30376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>
                <a:solidFill>
                  <a:srgbClr val="0070C0"/>
                </a:solidFill>
              </a:rPr>
              <a:t>데이터융합</a:t>
            </a:r>
            <a:r>
              <a:rPr lang="en-US" altLang="ko-KR" sz="2400" dirty="0">
                <a:solidFill>
                  <a:srgbClr val="0070C0"/>
                </a:solidFill>
              </a:rPr>
              <a:t>SW</a:t>
            </a:r>
            <a:r>
              <a:rPr lang="ko-KR" altLang="en-US" sz="2400" dirty="0">
                <a:solidFill>
                  <a:srgbClr val="0070C0"/>
                </a:solidFill>
              </a:rPr>
              <a:t>과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algn="r"/>
            <a:r>
              <a:rPr lang="ko-KR" altLang="en-US" sz="2400" dirty="0" err="1" smtClean="0">
                <a:solidFill>
                  <a:srgbClr val="0070C0"/>
                </a:solidFill>
              </a:rPr>
              <a:t>주나현</a:t>
            </a:r>
            <a:endParaRPr lang="en-US" altLang="ko-KR" sz="24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516A68-55D2-F57E-11F6-2A5A1AD8FB78}"/>
              </a:ext>
            </a:extLst>
          </p:cNvPr>
          <p:cNvSpPr txBox="1"/>
          <p:nvPr/>
        </p:nvSpPr>
        <p:spPr>
          <a:xfrm>
            <a:off x="1592805" y="2790299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dirty="0" err="1" smtClean="0">
                <a:solidFill>
                  <a:srgbClr val="0070C0"/>
                </a:solidFill>
              </a:rPr>
              <a:t>리눅스</a:t>
            </a:r>
            <a:r>
              <a:rPr lang="ko-KR" altLang="en-US" sz="5400" b="1" dirty="0" smtClean="0">
                <a:solidFill>
                  <a:srgbClr val="0070C0"/>
                </a:solidFill>
              </a:rPr>
              <a:t> 프로그래밍 </a:t>
            </a:r>
            <a:r>
              <a:rPr lang="en-US" altLang="ko-KR" sz="5400" b="1" dirty="0">
                <a:solidFill>
                  <a:srgbClr val="0070C0"/>
                </a:solidFill>
              </a:rPr>
              <a:t>8</a:t>
            </a:r>
            <a:r>
              <a:rPr lang="ko-KR" altLang="en-US" sz="5400" b="1" dirty="0" smtClean="0">
                <a:solidFill>
                  <a:srgbClr val="0070C0"/>
                </a:solidFill>
              </a:rPr>
              <a:t>강 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4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9" y="1653943"/>
            <a:ext cx="6453805" cy="434349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500520" y="3083947"/>
            <a:ext cx="429498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Sourcetree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 다운로드 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3162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770514" y="2994691"/>
            <a:ext cx="42949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Dockwer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 desktop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을 다운로드 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8401" b="-363"/>
          <a:stretch/>
        </p:blipFill>
        <p:spPr>
          <a:xfrm>
            <a:off x="800100" y="1605662"/>
            <a:ext cx="4549761" cy="42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623439" y="4963507"/>
            <a:ext cx="62730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Dockwer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 desktop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을 다운로드 한 뒤 실행한다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5635" t="-168" r="-1835" b="47078"/>
          <a:stretch/>
        </p:blipFill>
        <p:spPr>
          <a:xfrm>
            <a:off x="800100" y="1764946"/>
            <a:ext cx="4522147" cy="27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0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6991138" y="2448330"/>
            <a:ext cx="480437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err="1">
                <a:solidFill>
                  <a:srgbClr val="0070C0"/>
                </a:solidFill>
                <a:latin typeface="+mn-ea"/>
                <a:cs typeface="Book Antiqua"/>
              </a:rPr>
              <a:t>docker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 run -p 8088:80 -d --name welcome-to-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  <a:cs typeface="Book Antiqua"/>
              </a:rPr>
              <a:t>docker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docker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/welcome-to-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docker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붙혀넣기하는데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이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Docker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를 사용하여 이미지를 실행하는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6075" t="53348"/>
          <a:stretch/>
        </p:blipFill>
        <p:spPr>
          <a:xfrm>
            <a:off x="479439" y="1228833"/>
            <a:ext cx="6210921" cy="24389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9" y="3667828"/>
            <a:ext cx="6190088" cy="20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0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6991138" y="3083947"/>
            <a:ext cx="480437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그러고 나면 이 화면이 뜬다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4842" r="3254" b="11478"/>
          <a:stretch/>
        </p:blipFill>
        <p:spPr>
          <a:xfrm>
            <a:off x="950757" y="1390399"/>
            <a:ext cx="5547360" cy="464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6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회원가입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7957468" y="3159631"/>
            <a:ext cx="38380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Github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회원가입을 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9" y="1396795"/>
            <a:ext cx="6836884" cy="48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0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23" y="2105961"/>
            <a:ext cx="5148314" cy="25598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245" t="9443"/>
          <a:stretch/>
        </p:blipFill>
        <p:spPr>
          <a:xfrm>
            <a:off x="5933880" y="1177301"/>
            <a:ext cx="5554946" cy="25747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48623" y="5327767"/>
            <a:ext cx="1046226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로컬 저장소에서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create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 눌러서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reposoitory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만든다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그러면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workspace3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git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파일이 만들어진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96" y="3636060"/>
            <a:ext cx="3419475" cy="1200150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2615563" y="2397291"/>
            <a:ext cx="502920" cy="396240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68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31439" y="5629168"/>
            <a:ext cx="104622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Vscode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helloworld.java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파일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5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개 만들고 내용을 쓴다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339966"/>
            <a:ext cx="6781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0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27" y="1450040"/>
            <a:ext cx="3674348" cy="35642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46" y="1450040"/>
            <a:ext cx="3941484" cy="356425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00100" y="5296491"/>
            <a:ext cx="10462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내용을 쓰고 저장한 후에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sourcetree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로 와서 파일상태로 들어간 다음 모두 스테이지 올리기를 하면 올라가는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2924921" y="3581848"/>
            <a:ext cx="1072517" cy="334832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12" y="1298812"/>
            <a:ext cx="3674348" cy="356425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90" y="1490189"/>
            <a:ext cx="3941484" cy="3564255"/>
          </a:xfrm>
          <a:prstGeom prst="rect">
            <a:avLst/>
          </a:prstGeom>
        </p:spPr>
      </p:pic>
      <p:sp>
        <p:nvSpPr>
          <p:cNvPr id="26" name="액자 25"/>
          <p:cNvSpPr/>
          <p:nvPr/>
        </p:nvSpPr>
        <p:spPr>
          <a:xfrm>
            <a:off x="2924921" y="3430620"/>
            <a:ext cx="1072517" cy="334832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58" y="1341689"/>
            <a:ext cx="6019800" cy="4045020"/>
          </a:xfrm>
          <a:prstGeom prst="rect">
            <a:avLst/>
          </a:prstGeom>
        </p:spPr>
      </p:pic>
      <p:sp>
        <p:nvSpPr>
          <p:cNvPr id="17" name="액자 16"/>
          <p:cNvSpPr/>
          <p:nvPr/>
        </p:nvSpPr>
        <p:spPr>
          <a:xfrm>
            <a:off x="6516799" y="5109802"/>
            <a:ext cx="536259" cy="322627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3555" y="5593804"/>
            <a:ext cx="50902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아래쪽에 설명을 적고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커밋을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클릭한다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37517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516A68-55D2-F57E-11F6-2A5A1AD8FB78}"/>
              </a:ext>
            </a:extLst>
          </p:cNvPr>
          <p:cNvSpPr txBox="1"/>
          <p:nvPr/>
        </p:nvSpPr>
        <p:spPr>
          <a:xfrm>
            <a:off x="1592805" y="3251964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실습하기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716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373401"/>
            <a:ext cx="5865042" cy="4771892"/>
          </a:xfrm>
          <a:prstGeom prst="rect">
            <a:avLst/>
          </a:prstGeom>
        </p:spPr>
      </p:pic>
      <p:sp>
        <p:nvSpPr>
          <p:cNvPr id="19" name="액자 18"/>
          <p:cNvSpPr/>
          <p:nvPr/>
        </p:nvSpPr>
        <p:spPr>
          <a:xfrm>
            <a:off x="800100" y="1556721"/>
            <a:ext cx="5865042" cy="330878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8272" y="3205797"/>
            <a:ext cx="48452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커밋을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하고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History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로 가면 안녕이 생긴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97269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8" y="1190460"/>
            <a:ext cx="6141801" cy="2928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33" y="4119414"/>
            <a:ext cx="6200306" cy="2214395"/>
          </a:xfrm>
          <a:prstGeom prst="rect">
            <a:avLst/>
          </a:prstGeom>
        </p:spPr>
      </p:pic>
      <p:sp>
        <p:nvSpPr>
          <p:cNvPr id="20" name="액자 19"/>
          <p:cNvSpPr/>
          <p:nvPr/>
        </p:nvSpPr>
        <p:spPr>
          <a:xfrm>
            <a:off x="6093796" y="2654937"/>
            <a:ext cx="779443" cy="332103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86736" y="3205797"/>
            <a:ext cx="48452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깃허브에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New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 클릭해서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reposoitory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원격저장소를 만든다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053149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9" y="1981200"/>
            <a:ext cx="5725870" cy="2846522"/>
          </a:xfrm>
          <a:prstGeom prst="rect">
            <a:avLst/>
          </a:prstGeom>
        </p:spPr>
      </p:pic>
      <p:sp>
        <p:nvSpPr>
          <p:cNvPr id="17" name="액자 16"/>
          <p:cNvSpPr/>
          <p:nvPr/>
        </p:nvSpPr>
        <p:spPr>
          <a:xfrm>
            <a:off x="5371070" y="2232454"/>
            <a:ext cx="252491" cy="304800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23439" y="5034817"/>
            <a:ext cx="474812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원격을 클릭해서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깃허브랑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연결시킨다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80625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57" y="1715047"/>
            <a:ext cx="5657850" cy="298132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50756" y="5072212"/>
            <a:ext cx="61053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추가를 하면 이렇게 저장소 경로가 추가된다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309298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57" y="1298812"/>
            <a:ext cx="5740358" cy="38997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50756" y="5072212"/>
            <a:ext cx="921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Pull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과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push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하기위해서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clone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을 추가해서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workspace4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 하나 만든다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4302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9" y="1213718"/>
            <a:ext cx="5608401" cy="256035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41154" y="2991904"/>
            <a:ext cx="51823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그런 다음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, workspace3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push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 하면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,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github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 올라가 있는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9" y="3894280"/>
            <a:ext cx="5813361" cy="234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3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40904"/>
            <a:ext cx="7244424" cy="288798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00100" y="4965825"/>
            <a:ext cx="921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workspace4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pull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 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39061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9" y="1450041"/>
            <a:ext cx="6589822" cy="479835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266867" y="2974965"/>
            <a:ext cx="45889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workspace4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pull</a:t>
            </a:r>
            <a:r>
              <a:rPr lang="ko-KR" altLang="en-US" sz="2000" dirty="0">
                <a:solidFill>
                  <a:srgbClr val="0070C0"/>
                </a:solidFill>
                <a:latin typeface="+mn-ea"/>
                <a:cs typeface="Book Antiqua"/>
              </a:rPr>
              <a:t>을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그러면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workspace4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github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 올라온 게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pull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된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endParaRPr lang="en-US" altLang="ko-KR" sz="2000" dirty="0" smtClean="0">
              <a:solidFill>
                <a:srgbClr val="0070C0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765289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035170" y="2974965"/>
            <a:ext cx="45889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Tes1.java</a:t>
            </a:r>
            <a:r>
              <a:rPr lang="ko-KR" altLang="en-US" sz="2000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파일을 생성한다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9" y="2284879"/>
            <a:ext cx="6172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7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524121" y="3083947"/>
            <a:ext cx="45889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파일상태로 들어가서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커밋을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341689"/>
            <a:ext cx="4891669" cy="486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1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784763" y="1673790"/>
            <a:ext cx="393874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"service apache2 status"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리눅스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시스템에서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Apache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웹서버가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현재 실행 중인지 여부를 확인하기 위한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 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Apache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웹서버의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상태 정보를 보고하며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웹서버가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정상적으로 실행 중인지 아니면 문제가 발생했는지 여부를 확인할 수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9" y="1298812"/>
            <a:ext cx="710664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40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79439" y="5233024"/>
            <a:ext cx="1017332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커밋을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하면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11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이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생긴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9" y="1760078"/>
            <a:ext cx="7811522" cy="32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67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035171" y="3081645"/>
            <a:ext cx="44176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브랜치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생성하기 위해서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브랜치를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눌러서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t1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과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t2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브랜치를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생성한다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1298812"/>
            <a:ext cx="5915025" cy="26574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35" y="3956287"/>
            <a:ext cx="5915025" cy="23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7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23439" y="5056787"/>
            <a:ext cx="68441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History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t1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과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t2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가 생성된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9" y="1803025"/>
            <a:ext cx="74771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74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23439" y="1373401"/>
            <a:ext cx="4969641" cy="4829202"/>
            <a:chOff x="623439" y="1190461"/>
            <a:chExt cx="4969641" cy="48292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439" y="1190461"/>
              <a:ext cx="4969641" cy="17023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439" y="2832567"/>
              <a:ext cx="4969641" cy="14455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439" y="4215270"/>
              <a:ext cx="4969641" cy="1804393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6344206" y="2810024"/>
            <a:ext cx="52439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각각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브랜치의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test1.java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 수정한 후 저장해준다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250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00100" y="4650587"/>
            <a:ext cx="74599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그런다음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커밋을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해주면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브랜치가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생성된것을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볼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57" y="2338133"/>
            <a:ext cx="58388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12197" y="4646412"/>
            <a:ext cx="745998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다시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master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로 합치기 위해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t1, t2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에서 병합을 해준다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57" y="2094990"/>
            <a:ext cx="68770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02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87439" y="5424643"/>
            <a:ext cx="100252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Workspace3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e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.html, workspace4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에는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f.html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파일을 생성하고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내용을 써준 다음 저장한다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9" y="1373401"/>
            <a:ext cx="70770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74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10779" y="5375203"/>
            <a:ext cx="100895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먼저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, workspace 4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f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.html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을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커밋해준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다음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, history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 확인해보면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f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로 만들어진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9" y="1246748"/>
            <a:ext cx="5121141" cy="384765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11" y="1246748"/>
            <a:ext cx="5886828" cy="38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73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9" y="1326624"/>
            <a:ext cx="5286417" cy="398240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19" y="1326624"/>
            <a:ext cx="5555869" cy="398240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79439" y="5489396"/>
            <a:ext cx="99683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두 번째로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, workspace 4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e.html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을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커밋해준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다음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, history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 확인해보면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로 만들어진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213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10779" y="5161045"/>
            <a:ext cx="107091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smtClean="0">
                <a:solidFill>
                  <a:srgbClr val="0070C0"/>
                </a:solidFill>
                <a:latin typeface="+mn-ea"/>
                <a:cs typeface="Book Antiqua"/>
              </a:rPr>
              <a:t>Workspace4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push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해서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github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올린다음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확인해보면 올라간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9" y="1817442"/>
            <a:ext cx="5046386" cy="276910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151" y="1817442"/>
            <a:ext cx="6172993" cy="276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5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277791" y="2051635"/>
            <a:ext cx="393874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Apache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웹서버의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설정 파일인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apache2.conf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는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웹서버의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동작 방식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가상 호스트 설정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모듈 활성화 등에 대한 정보를 포함하고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 파일을 수정함으로써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Apache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웹서버의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동작을 변경할 수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6" y="1399393"/>
            <a:ext cx="5961421" cy="277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7" y="1673790"/>
            <a:ext cx="5961421" cy="44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7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84165" y="4945832"/>
            <a:ext cx="10755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Workspace3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pull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해서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github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f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를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가져오면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histor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f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가 가져와진 것을 확인할 수 있다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9" y="1895170"/>
            <a:ext cx="5537413" cy="25396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62" y="1895170"/>
            <a:ext cx="4760809" cy="25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6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46312" y="5161432"/>
            <a:ext cx="996831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그다음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병합을 해주면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합져진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57" y="1917382"/>
            <a:ext cx="71437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150682" y="21201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76759" y="344226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516A68-55D2-F57E-11F6-2A5A1AD8FB78}"/>
              </a:ext>
            </a:extLst>
          </p:cNvPr>
          <p:cNvSpPr txBox="1"/>
          <p:nvPr/>
        </p:nvSpPr>
        <p:spPr>
          <a:xfrm>
            <a:off x="1501365" y="3206244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kern="0" dirty="0">
                <a:ln w="15875">
                  <a:noFill/>
                </a:ln>
                <a:solidFill>
                  <a:srgbClr val="0070C0"/>
                </a:solidFill>
              </a:rPr>
              <a:t>필</a:t>
            </a: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기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38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58379" y="19677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32353" y="319134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35033" y="38608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22" y="1122094"/>
            <a:ext cx="4075437" cy="52852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60" y="1124792"/>
            <a:ext cx="4052721" cy="52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9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58379" y="19677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32353" y="319134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35033" y="38608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74" y="1088758"/>
            <a:ext cx="4289915" cy="53519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1109109"/>
            <a:ext cx="4358640" cy="53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83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152654" y="1851316"/>
            <a:ext cx="43361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/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etc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/apache2/sites-enabled/00-default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은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Apache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웹서버에서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기본적으로 설정되는 가상 호스트에 대한 설정 파일로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기본적으로 아파치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웹서버가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설치되면 자동으로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생성된다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 파일을 수정하여 가상 호스트의 동작 방식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인증 설정 등을 변경할 수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38" y="2273308"/>
            <a:ext cx="5891829" cy="39792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38" y="1228700"/>
            <a:ext cx="5891830" cy="10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56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782600" y="2427077"/>
            <a:ext cx="46702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Touch </a:t>
            </a:r>
            <a:r>
              <a:rPr lang="ko-KR" altLang="en-US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명령어로 </a:t>
            </a: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Test2.html</a:t>
            </a:r>
            <a:r>
              <a:rPr lang="ko-KR" altLang="en-US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파일을 만들고</a:t>
            </a: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cd</a:t>
            </a:r>
            <a:r>
              <a:rPr lang="ko-KR" altLang="en-US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lang="ko-KR" altLang="en-US" sz="2000" spc="128" dirty="0">
                <a:solidFill>
                  <a:srgbClr val="0070C0"/>
                </a:solidFill>
                <a:latin typeface="+mn-ea"/>
                <a:cs typeface="Tahoma"/>
              </a:rPr>
              <a:t> </a:t>
            </a:r>
            <a:r>
              <a:rPr lang="ko-KR" altLang="en-US" sz="2000" spc="128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기본 </a:t>
            </a:r>
            <a:r>
              <a:rPr lang="en-US" altLang="ko-KR" sz="2000" spc="-187" dirty="0" err="1">
                <a:solidFill>
                  <a:srgbClr val="0070C0"/>
                </a:solidFill>
                <a:latin typeface="+mn-ea"/>
                <a:cs typeface="Book Antiqua"/>
              </a:rPr>
              <a:t>DocumentRoot</a:t>
            </a:r>
            <a:r>
              <a:rPr lang="en-US" altLang="ko-KR" sz="2000" spc="-187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ko-KR" altLang="en-US" sz="2000" spc="-112" dirty="0" err="1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디렉토리인</a:t>
            </a:r>
            <a:r>
              <a:rPr lang="ko-KR" altLang="en-US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/</a:t>
            </a:r>
            <a:r>
              <a:rPr lang="en-US" altLang="ko-KR" sz="2000" spc="-105" dirty="0" err="1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var</a:t>
            </a: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/www/html </a:t>
            </a:r>
            <a:r>
              <a:rPr lang="ko-KR" altLang="en-US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로 가서 </a:t>
            </a:r>
            <a:r>
              <a:rPr lang="en-US" altLang="ko-KR" sz="2000" spc="-105" dirty="0" err="1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sudo</a:t>
            </a: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vi Test2.html</a:t>
            </a:r>
            <a:r>
              <a:rPr lang="ko-KR" altLang="en-US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파일로 들어가서 왼쪽과 같이 </a:t>
            </a: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insert</a:t>
            </a:r>
            <a:r>
              <a:rPr lang="ko-KR" altLang="en-US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모드로 전환해서 편집한 뒤</a:t>
            </a: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2000" spc="-105" dirty="0" err="1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마지막행</a:t>
            </a:r>
            <a:r>
              <a:rPr lang="ko-KR" altLang="en-US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명령모드로 </a:t>
            </a: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:</a:t>
            </a:r>
            <a:r>
              <a:rPr lang="en-US" altLang="ko-KR" sz="2000" spc="-105" dirty="0" err="1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wq</a:t>
            </a: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(</a:t>
            </a:r>
            <a:r>
              <a:rPr lang="ko-KR" altLang="en-US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저장하고 나가기</a:t>
            </a: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)</a:t>
            </a:r>
            <a:r>
              <a:rPr lang="ko-KR" altLang="en-US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를 한다</a:t>
            </a:r>
            <a:r>
              <a:rPr lang="en-US" altLang="ko-KR" sz="2000" spc="-10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87439" y="1222667"/>
            <a:ext cx="5849849" cy="5215595"/>
            <a:chOff x="800098" y="1190460"/>
            <a:chExt cx="5849849" cy="5215595"/>
          </a:xfrm>
        </p:grpSpPr>
        <p:grpSp>
          <p:nvGrpSpPr>
            <p:cNvPr id="4" name="그룹 3"/>
            <p:cNvGrpSpPr/>
            <p:nvPr/>
          </p:nvGrpSpPr>
          <p:grpSpPr>
            <a:xfrm>
              <a:off x="800098" y="1190460"/>
              <a:ext cx="5849849" cy="1320856"/>
              <a:chOff x="800100" y="1620841"/>
              <a:chExt cx="3707574" cy="64467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82" b="79972"/>
              <a:stretch/>
            </p:blipFill>
            <p:spPr>
              <a:xfrm>
                <a:off x="800100" y="1620841"/>
                <a:ext cx="3707574" cy="21392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" y="2079733"/>
                <a:ext cx="3707573" cy="1857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100" y="1834761"/>
                <a:ext cx="3707574" cy="267212"/>
              </a:xfrm>
              <a:prstGeom prst="rect">
                <a:avLst/>
              </a:prstGeom>
            </p:spPr>
          </p:pic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98" y="2455611"/>
              <a:ext cx="5849849" cy="3950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00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68723"/>
            <a:ext cx="9307224" cy="198147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31439" y="4158552"/>
            <a:ext cx="97916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그다음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,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웹페이지에서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localhost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/Test2.html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로 들어가면 아까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vi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편집기로 편집했던 내용이 잘  들어간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0424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6" y="2455541"/>
            <a:ext cx="10870000" cy="1561510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21067" y="4394753"/>
            <a:ext cx="10867759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ea"/>
              </a:rPr>
              <a:t>위 명령어를 실행하면 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ea"/>
              </a:rPr>
              <a:t>wget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ea"/>
              </a:rPr>
              <a:t>이 지정된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ea"/>
              </a:rPr>
              <a:t>URL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ea"/>
              </a:rPr>
              <a:t>에서 이미지 파일을 다운로드하고 현재 </a:t>
            </a:r>
            <a:r>
              <a:rPr kumimoji="0" lang="ko-KR" sz="2000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+mn-ea"/>
              </a:rPr>
              <a:t>디렉토리에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ea"/>
              </a:rPr>
              <a:t> 저장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ea"/>
              </a:rPr>
              <a:t>한다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ea"/>
              </a:rPr>
              <a:t>.</a:t>
            </a:r>
            <a:endParaRPr kumimoji="0" lang="ko-KR" sz="20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47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xmlns="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xmlns="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xmlns="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9" y="1282379"/>
            <a:ext cx="6742237" cy="3830949"/>
          </a:xfrm>
          <a:prstGeom prst="rect">
            <a:avLst/>
          </a:prstGeom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731439" y="5197066"/>
            <a:ext cx="10867759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ea"/>
              </a:rPr>
              <a:t>그 다음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웹페이지로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가서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localhost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/httpd_logo_wide_new.png.1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로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주소를 입력하면 사진이 제대로 들어간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kumimoji="0" lang="ko-KR" sz="20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72686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3539</TotalTime>
  <Words>647</Words>
  <Application>Microsoft Office PowerPoint</Application>
  <PresentationFormat>와이드스크린</PresentationFormat>
  <Paragraphs>90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맑은 고딕</vt:lpstr>
      <vt:lpstr>함초롬바탕</vt:lpstr>
      <vt:lpstr>Arial</vt:lpstr>
      <vt:lpstr>Book Antiqua</vt:lpstr>
      <vt:lpstr>Tahoma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161</cp:revision>
  <dcterms:created xsi:type="dcterms:W3CDTF">2023-01-25T15:29:29Z</dcterms:created>
  <dcterms:modified xsi:type="dcterms:W3CDTF">2023-04-24T07:17:42Z</dcterms:modified>
</cp:coreProperties>
</file>